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f52a9e54e54177" /><Relationship Type="http://schemas.openxmlformats.org/officeDocument/2006/relationships/extended-properties" Target="/docProps/app.xml" Id="R726d35cba2474acd" /><Relationship Type="http://schemas.openxmlformats.org/officeDocument/2006/relationships/officeDocument" Target="/ppt/presentation.xml" Id="Rb6a8ef4666014b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0f22458aeb4979"/>
  </p:sldMasterIdLst>
  <p:notesMasterIdLst>
    <p:notesMasterId xmlns:r="http://schemas.openxmlformats.org/officeDocument/2006/relationships" r:id="R735c79b4a25c4629"/>
  </p:notesMasterIdLst>
  <p:sldIdLst>
    <p:sldId xmlns:r="http://schemas.openxmlformats.org/officeDocument/2006/relationships" id="256" r:id="Re853eecd8c714796"/>
    <p:sldId xmlns:r="http://schemas.openxmlformats.org/officeDocument/2006/relationships" id="257" r:id="R34fa2310af604d09"/>
    <p:sldId xmlns:r="http://schemas.openxmlformats.org/officeDocument/2006/relationships" id="258" r:id="Rffe31d9a0e4f40d4"/>
    <p:sldId xmlns:r="http://schemas.openxmlformats.org/officeDocument/2006/relationships" id="259" r:id="R3b22860ca4e7426e"/>
    <p:sldId xmlns:r="http://schemas.openxmlformats.org/officeDocument/2006/relationships" id="260" r:id="R0202182701d9478c"/>
    <p:sldId xmlns:r="http://schemas.openxmlformats.org/officeDocument/2006/relationships" id="261" r:id="Rfc330d5f111b463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0043216e0044eba" /><Relationship Type="http://schemas.openxmlformats.org/officeDocument/2006/relationships/slideMaster" Target="/ppt/slideMasters/slideMaster1.xml" Id="Ra00f22458aeb4979" /><Relationship Type="http://schemas.openxmlformats.org/officeDocument/2006/relationships/notesMaster" Target="/ppt/notesMasters/notesMaster1.xml" Id="R735c79b4a25c4629" /><Relationship Type="http://schemas.openxmlformats.org/officeDocument/2006/relationships/presProps" Target="/ppt/presProps.xml" Id="Rbb2e95f6e99c4a2c" /><Relationship Type="http://schemas.openxmlformats.org/officeDocument/2006/relationships/tableStyles" Target="/ppt/tableStyles.xml" Id="Rc8a1bd89485d4053" /><Relationship Type="http://schemas.openxmlformats.org/officeDocument/2006/relationships/slide" Target="/ppt/slides/slide1.xml" Id="Re853eecd8c714796" /><Relationship Type="http://schemas.openxmlformats.org/officeDocument/2006/relationships/slide" Target="/ppt/slides/slide2.xml" Id="R34fa2310af604d09" /><Relationship Type="http://schemas.openxmlformats.org/officeDocument/2006/relationships/slide" Target="/ppt/slides/slide3.xml" Id="Rffe31d9a0e4f40d4" /><Relationship Type="http://schemas.openxmlformats.org/officeDocument/2006/relationships/slide" Target="/ppt/slides/slide4.xml" Id="R3b22860ca4e7426e" /><Relationship Type="http://schemas.openxmlformats.org/officeDocument/2006/relationships/slide" Target="/ppt/slides/slide5.xml" Id="R0202182701d9478c" /><Relationship Type="http://schemas.openxmlformats.org/officeDocument/2006/relationships/slide" Target="/ppt/slides/slide6.xml" Id="Rfc330d5f111b46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9f367ecb0f4b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19306b061247e8" /><Relationship Type="http://schemas.openxmlformats.org/officeDocument/2006/relationships/notesMaster" Target="/ppt/notesMasters/notesMaster1.xml" Id="R2d8c11d52d7d47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69287ef4644c58" /><Relationship Type="http://schemas.openxmlformats.org/officeDocument/2006/relationships/notesMaster" Target="/ppt/notesMasters/notesMaster1.xml" Id="Rb30fe8f5657f4d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978076a0fe49c3" /><Relationship Type="http://schemas.openxmlformats.org/officeDocument/2006/relationships/notesMaster" Target="/ppt/notesMasters/notesMaster1.xml" Id="R331d051c36cb4b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61ea7cb04247ec" /><Relationship Type="http://schemas.openxmlformats.org/officeDocument/2006/relationships/notesMaster" Target="/ppt/notesMasters/notesMaster1.xml" Id="Rcf190771286e4f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5e8adfe1274fd1" /><Relationship Type="http://schemas.openxmlformats.org/officeDocument/2006/relationships/notesMaster" Target="/ppt/notesMasters/notesMaster1.xml" Id="R60408635722048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d8ec4f12db4015" /><Relationship Type="http://schemas.openxmlformats.org/officeDocument/2006/relationships/notesMaster" Target="/ppt/notesMasters/notesMaster1.xml" Id="R32304c4b9a8947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familiar sport example. Invite athletes to keep personal experiences private. This is sport mental-skills teaching, not a clinical intervention.</a:t>
            </a:r>
          </a:p>
          <a:p xmlns:a="http://schemas.openxmlformats.org/drawingml/2006/main">
            <a:r>
              <a:t>Source: https://mentalperformance.app/help-athlete-reset-after-mistake/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what the athlete needs to do next according to their coach. Avoid assuming that an error indicates low confidence or lack of effort.</a:t>
            </a:r>
          </a:p>
          <a:p xmlns:a="http://schemas.openxmlformats.org/drawingml/2006/main">
            <a:r>
              <a:t>Source: https://mentalperformance.app/help-athlete-reset-after-mistake/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decisions help teach the response. Athletes do not need to recite all four steps while play is moving. Use a familiar action and the coach’s technical guidance.</a:t>
            </a:r>
          </a:p>
          <a:p xmlns:a="http://schemas.openxmlformats.org/drawingml/2006/main">
            <a:r>
              <a:t>Source: https://mentalperformance.app/help-athlete-reset-after-mistake/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 fictional teaching scenario, not a testimonial. Let the athlete choose the cue. Do not promise that a routine prevents errors or improves match outcomes.</a:t>
            </a:r>
          </a:p>
          <a:p xmlns:a="http://schemas.openxmlformats.org/drawingml/2006/main">
            <a:r>
              <a:t>Source: https://mentalperformance.app/help-athlete-reset-after-mistake/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Respect the athlete’s answer and privacy. Keep the relationship broader than sporting results. Concerns beyond a training situation may need appropriate individual support.</a:t>
            </a:r>
          </a:p>
          <a:p xmlns:a="http://schemas.openxmlformats.org/drawingml/2006/main">
            <a:r>
              <a:t>Source: https://mentalperformance.app/help-athlete-reset-after-mistake/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blank planner is available without signup. Working copies should remain private unless the athlete chooses to share. reset app access opens in waves; the website has a public practice preview.</a:t>
            </a:r>
          </a:p>
          <a:p xmlns:a="http://schemas.openxmlformats.org/drawingml/2006/main">
            <a:r>
              <a:t>Source: https://mentalperformance.app/help-athlete-reset-after-mistake/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ec1947c98746f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5bd8dab7c14df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0298dacd87414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3f50c303fb42b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2beabb5b6b458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194994b27841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D21E48-DAD3-44D3-B0A1-A55ADEEFEB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F88D93D-F2DB-4E3F-BF48-87D7B4F05DD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D6AF593-7CDA-4BA5-8203-0E2D23B729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F51519-7AF6-4563-8E3D-5D3914A109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446C32B-4EA2-47C0-B9AA-9C40FB0BEB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A661AB-8936-453E-8EBF-FEF8642BE2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EC16173-11D0-451F-B9C0-5E55EA62A4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2B9CA58-98D2-4CCA-B217-D335186C4A0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C50A9F-54DC-4DC9-92F0-9D57A363DA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F248B1-F6B4-4DD5-8C2A-031935C2CB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f7fd80eafc4029" /><Relationship Type="http://schemas.openxmlformats.org/officeDocument/2006/relationships/slideLayout" Target="/ppt/slideLayouts/slideLayout1.xml" Id="R490facf6bee1430b" /><Relationship Type="http://schemas.openxmlformats.org/officeDocument/2006/relationships/slideLayout" Target="/ppt/slideLayouts/slideLayout2.xml" Id="R6555e3b466d04d2c" /><Relationship Type="http://schemas.openxmlformats.org/officeDocument/2006/relationships/slideLayout" Target="/ppt/slideLayouts/slideLayout3.xml" Id="R7841f8758b904e57" /><Relationship Type="http://schemas.openxmlformats.org/officeDocument/2006/relationships/slideLayout" Target="/ppt/slideLayouts/slideLayout4.xml" Id="R281824495a034d53" /><Relationship Type="http://schemas.openxmlformats.org/officeDocument/2006/relationships/slideLayout" Target="/ppt/slideLayouts/slideLayout5.xml" Id="R4675153bada746ec" /><Relationship Type="http://schemas.openxmlformats.org/officeDocument/2006/relationships/slideLayout" Target="/ppt/slideLayouts/slideLayout6.xml" Id="Rb5e55e98d6b445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0facf6bee1430b"/>
    <p:sldLayoutId xmlns:r="http://schemas.openxmlformats.org/officeDocument/2006/relationships" id="2147483650" r:id="R6555e3b466d04d2c"/>
    <p:sldLayoutId xmlns:r="http://schemas.openxmlformats.org/officeDocument/2006/relationships" id="2147483651" r:id="R7841f8758b904e57"/>
    <p:sldLayoutId xmlns:r="http://schemas.openxmlformats.org/officeDocument/2006/relationships" id="2147483652" r:id="R281824495a034d53"/>
    <p:sldLayoutId xmlns:r="http://schemas.openxmlformats.org/officeDocument/2006/relationships" id="2147483653" r:id="R4675153bada746ec"/>
    <p:sldLayoutId xmlns:r="http://schemas.openxmlformats.org/officeDocument/2006/relationships" id="2147483654" r:id="Rb5e55e98d6b445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2dd1c85a654e21" /><Relationship Type="http://schemas.openxmlformats.org/officeDocument/2006/relationships/notesSlide" Target="/ppt/notesSlides/notesSlide1.xml" Id="Ra90330274c4745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2b727fadcc4c62" /><Relationship Type="http://schemas.openxmlformats.org/officeDocument/2006/relationships/notesSlide" Target="/ppt/notesSlides/notesSlide2.xml" Id="R5daffdce7b8d4a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0b04ecc5704012" /><Relationship Type="http://schemas.openxmlformats.org/officeDocument/2006/relationships/notesSlide" Target="/ppt/notesSlides/notesSlide3.xml" Id="R318cd0cd27fa43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e2044e4c4848e5" /><Relationship Type="http://schemas.openxmlformats.org/officeDocument/2006/relationships/notesSlide" Target="/ppt/notesSlides/notesSlide4.xml" Id="R14aaac1c50514b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573dfc478242ab" /><Relationship Type="http://schemas.openxmlformats.org/officeDocument/2006/relationships/notesSlide" Target="/ppt/notesSlides/notesSlide5.xml" Id="R08a3a7ba421442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98402d39de4d8e" /><Relationship Type="http://schemas.openxmlformats.org/officeDocument/2006/relationships/notesSlide" Target="/ppt/notesSlides/notesSlide6.xml" Id="Ra0ebe8f8484f48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21D991-40AA-4E02-B708-9210E79B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222721"/>
                </a:solidFill>
                <a:latin typeface="Inter"/>
                <a:ea typeface="Inter"/>
                <a:cs typeface="Inter"/>
              </a:rPr>
              <a:t>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292DDB-C1AB-4D52-A77B-77DE578D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108204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2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Helping an athlete reset</a:t>
            </a:r>
          </a:p>
          <a:p xmlns:a="http://schemas.openxmlformats.org/drawingml/2006/main">
            <a:pPr>
              <a:defRPr sz="42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2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after a mistake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4BD356-241E-4C9F-B1A1-0BC598DF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 short guide for coaches and parents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7C9C4-D0B3-4A67-AB2E-588C3E90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Choose a useful response. Rehearse it in practice.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D6DC8-70FA-462A-AB35-CDF6541A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4F554E"/>
                </a:solidFill>
                <a:latin typeface="Inter"/>
                <a:ea typeface="Inter"/>
                <a:cs typeface="Inter"/>
              </a:rPr>
              <a:t>mentalperformance.app   ·   1 / 6</a:t>
            </a:r>
          </a:p>
        </p:txBody>
      </p:sp>
    </p:spTree>
    <p:extLst>
      <p:ext uri="{BB962C8B-B14F-4D97-AF65-F5344CB8AC3E}">
        <p14:creationId xmlns:p14="http://schemas.microsoft.com/office/powerpoint/2010/main" val="5232162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D5F50-BC5C-4C0D-ABE9-2F3477B4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222721"/>
                </a:solidFill>
                <a:latin typeface="Inter"/>
                <a:ea typeface="Inter"/>
                <a:cs typeface="Inter"/>
              </a:rPr>
              <a:t>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A279F2-F9DE-433C-81AD-E7D2C7FA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108204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The mistake is one moment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823F2-C821-44BD-A1F3-D26E50AE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 missed pass tells you what happened. It does not tell you who the athlete 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186D1-5A7B-404C-9319-C73214F48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Ask: “What is your job on the next play?” Give attention somewhere useful to return.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61B06-2148-400C-8399-F57E6250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4F554E"/>
                </a:solidFill>
                <a:latin typeface="Inter"/>
                <a:ea typeface="Inter"/>
                <a:cs typeface="Inter"/>
              </a:rPr>
              <a:t>mentalperformance.app   ·   2 / 6</a:t>
            </a:r>
          </a:p>
        </p:txBody>
      </p:sp>
    </p:spTree>
    <p:extLst>
      <p:ext uri="{BB962C8B-B14F-4D97-AF65-F5344CB8AC3E}">
        <p14:creationId xmlns:p14="http://schemas.microsoft.com/office/powerpoint/2010/main" val="13350361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496395-931C-441D-A2BD-47D679F9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222721"/>
                </a:solidFill>
                <a:latin typeface="Inter"/>
                <a:ea typeface="Inter"/>
                <a:cs typeface="Inter"/>
              </a:rPr>
              <a:t>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C3796-9E4D-477C-A7A4-B5B4D2D1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108204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Give the reminder a job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DAF62A-2DE4-44B2-A8C6-3B0537E9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Name the moment: “After I miss a serve.”</a:t>
            </a:r>
          </a:p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Choose the next action: “Return to my position.”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47004-8ED0-433A-A535-CD6BD30E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Add a few words: “Ready here.”</a:t>
            </a:r>
          </a:p>
          <a:p xmlns:a="http://schemas.openxmlformats.org/drawingml/2006/main">
            <a: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Try that reminder in an ordinary drill.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051CC8-29A4-4887-9D75-1AA2FD805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4F554E"/>
                </a:solidFill>
                <a:latin typeface="Inter"/>
                <a:ea typeface="Inter"/>
                <a:cs typeface="Inter"/>
              </a:rPr>
              <a:t>mentalperformance.app   ·   3 / 6</a:t>
            </a:r>
          </a:p>
        </p:txBody>
      </p:sp>
    </p:spTree>
    <p:extLst>
      <p:ext uri="{BB962C8B-B14F-4D97-AF65-F5344CB8AC3E}">
        <p14:creationId xmlns:p14="http://schemas.microsoft.com/office/powerpoint/2010/main" val="15987809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A57992-84E6-4BAD-9AA8-98D86B3C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222721"/>
                </a:solidFill>
                <a:latin typeface="Inter"/>
                <a:ea typeface="Inter"/>
                <a:cs typeface="Inter"/>
              </a:rPr>
              <a:t>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06470-DF28-4B1A-ADF3-AB4C5D01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108204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 cue is like a road sign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17D20D-6A2B-4697-8349-8E85575F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 sign points the way. It does not drive the car. A cue points to an action you have practiced.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6C006A-79A8-420B-B69C-891992A5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For a volleyball player, “Ready here” can point to the position their coach has taught.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5E13A-39F5-4C20-8E1E-C2B72CCE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4F554E"/>
                </a:solidFill>
                <a:latin typeface="Inter"/>
                <a:ea typeface="Inter"/>
                <a:cs typeface="Inter"/>
              </a:rPr>
              <a:t>mentalperformance.app   ·   4 / 6</a:t>
            </a:r>
          </a:p>
        </p:txBody>
      </p:sp>
    </p:spTree>
    <p:extLst>
      <p:ext uri="{BB962C8B-B14F-4D97-AF65-F5344CB8AC3E}">
        <p14:creationId xmlns:p14="http://schemas.microsoft.com/office/powerpoint/2010/main" val="13748181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0D6A9E-A302-4060-94FF-CF5DCD11D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222721"/>
                </a:solidFill>
                <a:latin typeface="Inter"/>
                <a:ea typeface="Inter"/>
                <a:cs typeface="Inter"/>
              </a:rPr>
              <a:t>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9D0403-4E41-4887-9B2B-A3065675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108204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Pass the conversation back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74EEE9-3264-4F5D-9D42-36F38BAD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“Would you like to talk now, later, or leave it for today?” Then give them room to answer.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05F66-3B5F-4AE0-9124-F0DFDD90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Think of playing catch: ask one question, listen, and let the athlete decide what to share.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A052C-F99F-4686-867B-D923FDB5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4F554E"/>
                </a:solidFill>
                <a:latin typeface="Inter"/>
                <a:ea typeface="Inter"/>
                <a:cs typeface="Inter"/>
              </a:rPr>
              <a:t>mentalperformance.app   ·   5 / 6</a:t>
            </a:r>
          </a:p>
        </p:txBody>
      </p:sp>
    </p:spTree>
    <p:extLst>
      <p:ext uri="{BB962C8B-B14F-4D97-AF65-F5344CB8AC3E}">
        <p14:creationId xmlns:p14="http://schemas.microsoft.com/office/powerpoint/2010/main" val="11402528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0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8D829-1658-4D4F-9AB9-01015C94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222721"/>
                </a:solidFill>
                <a:latin typeface="Inter"/>
                <a:ea typeface="Inter"/>
                <a:cs typeface="Inter"/>
              </a:rPr>
              <a:t>reset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DB07D-32CB-480A-B631-0387F1F3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108204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05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405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Carry one idea into practice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6DC81-3E89-41EE-9020-E10F1D30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Try your reminder in a familiar drill.</a:t>
            </a:r>
          </a:p>
          <a:p xmlns:a="http://schemas.openxmlformats.org/drawingml/2006/main">
            <a:pPr>
              <a:defRPr sz="2400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Afterward, note what happened.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77D33-D06B-4423-A677-A1BA2E6B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57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Free private planner and guided preview:</a:t>
            </a:r>
          </a:p>
          <a:p xmlns:a="http://schemas.openxmlformats.org/drawingml/2006/main">
            <a:pPr>
              <a:defRPr sz="2025" b="0">
                <a:solidFill>
                  <a:srgbClr val="222721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222721"/>
                </a:solidFill>
                <a:latin typeface="Inter"/>
                <a:ea typeface="Inter"/>
                <a:cs typeface="Inter"/>
              </a:rPr>
              <a:t>mentalperformance.app/seven-day-mental-training-planner/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293EBC-7B9B-4397-918B-B9A23840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4F554E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4F554E"/>
                </a:solidFill>
                <a:latin typeface="Inter"/>
                <a:ea typeface="Inter"/>
                <a:cs typeface="Inter"/>
              </a:rPr>
              <a:t>mentalperformance.app   ·   6 / 6</a:t>
            </a:r>
          </a:p>
        </p:txBody>
      </p:sp>
    </p:spTree>
    <p:extLst>
      <p:ext uri="{BB962C8B-B14F-4D97-AF65-F5344CB8AC3E}">
        <p14:creationId xmlns:p14="http://schemas.microsoft.com/office/powerpoint/2010/main" val="2680581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2026-10-26T15:09:16.6200000Z</dcterms:created>
  <dcterms:modified xsi:type="dcterms:W3CDTF">2026-10-26T15:09:16.6200000Z</dcterms:modified>
</coreProperties>
</file>